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194B6C-74A7-4170-8B9D-D516AEE14E6E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BE1BC6-CA96-4B64-B0D6-21594A302F1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Michael Larson</a:t>
            </a:r>
          </a:p>
          <a:p>
            <a:r>
              <a:rPr lang="en-US" dirty="0" smtClean="0"/>
              <a:t>A2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World Leaders</a:t>
            </a:r>
          </a:p>
          <a:p>
            <a:r>
              <a:rPr lang="en-US" dirty="0" smtClean="0"/>
              <a:t>Bahamas: </a:t>
            </a:r>
            <a:r>
              <a:rPr lang="en-US" dirty="0" smtClean="0"/>
              <a:t>Hubert </a:t>
            </a:r>
            <a:r>
              <a:rPr lang="en-US" dirty="0" err="1" smtClean="0"/>
              <a:t>Ingraham</a:t>
            </a:r>
            <a:endParaRPr lang="en-US" dirty="0" smtClean="0"/>
          </a:p>
          <a:p>
            <a:r>
              <a:rPr lang="en-US" dirty="0" smtClean="0"/>
              <a:t>East </a:t>
            </a:r>
            <a:r>
              <a:rPr lang="en-US" dirty="0" smtClean="0"/>
              <a:t>Timor: </a:t>
            </a:r>
            <a:r>
              <a:rPr lang="en-US" dirty="0" smtClean="0"/>
              <a:t>Jose </a:t>
            </a:r>
            <a:r>
              <a:rPr lang="en-US" dirty="0" smtClean="0"/>
              <a:t>Ramos-</a:t>
            </a:r>
            <a:r>
              <a:rPr lang="en-US" dirty="0" err="1" smtClean="0"/>
              <a:t>Horta</a:t>
            </a:r>
            <a:endParaRPr lang="en-US" dirty="0" smtClean="0"/>
          </a:p>
          <a:p>
            <a:r>
              <a:rPr lang="en-US" dirty="0" smtClean="0"/>
              <a:t>Guatemala: </a:t>
            </a:r>
            <a:r>
              <a:rPr lang="en-US" dirty="0" smtClean="0"/>
              <a:t>Alvaro </a:t>
            </a:r>
            <a:r>
              <a:rPr lang="en-US" dirty="0" err="1" smtClean="0"/>
              <a:t>Colom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Jamaica: </a:t>
            </a:r>
            <a:r>
              <a:rPr lang="en-US" dirty="0" smtClean="0"/>
              <a:t>Bruce </a:t>
            </a:r>
            <a:r>
              <a:rPr lang="en-US" dirty="0" smtClean="0"/>
              <a:t>Golding</a:t>
            </a:r>
          </a:p>
          <a:p>
            <a:r>
              <a:rPr lang="en-US" dirty="0" smtClean="0"/>
              <a:t>Nigeria: </a:t>
            </a:r>
            <a:r>
              <a:rPr lang="en-US" dirty="0" err="1" smtClean="0"/>
              <a:t>Umaru</a:t>
            </a:r>
            <a:r>
              <a:rPr lang="en-US" dirty="0" smtClean="0"/>
              <a:t> </a:t>
            </a:r>
            <a:r>
              <a:rPr lang="en-US" dirty="0" err="1" smtClean="0"/>
              <a:t>Yar'Adua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Sierra </a:t>
            </a:r>
            <a:r>
              <a:rPr lang="en-US" dirty="0" smtClean="0"/>
              <a:t>Leone: </a:t>
            </a:r>
            <a:r>
              <a:rPr lang="en-US" dirty="0" smtClean="0"/>
              <a:t>Ernest </a:t>
            </a:r>
            <a:r>
              <a:rPr lang="en-US" dirty="0" err="1" smtClean="0"/>
              <a:t>Koroma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There was the </a:t>
            </a:r>
            <a:r>
              <a:rPr lang="en-US" dirty="0" err="1" smtClean="0"/>
              <a:t>iraq</a:t>
            </a:r>
            <a:r>
              <a:rPr lang="en-US" dirty="0" smtClean="0"/>
              <a:t> war that was still going 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GDP per capita</a:t>
            </a:r>
            <a:r>
              <a:rPr lang="en-US" smtClean="0"/>
              <a:t>: 34,200,000 </a:t>
            </a:r>
            <a:r>
              <a:rPr lang="en-US" dirty="0" smtClean="0"/>
              <a:t>in Japan</a:t>
            </a:r>
          </a:p>
          <a:p>
            <a:r>
              <a:rPr lang="en-US" dirty="0" smtClean="0"/>
              <a:t>GDP </a:t>
            </a:r>
            <a:r>
              <a:rPr lang="en-US" dirty="0" smtClean="0"/>
              <a:t>per </a:t>
            </a:r>
            <a:r>
              <a:rPr lang="en-US" dirty="0" smtClean="0"/>
              <a:t>capita: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66</Words>
  <Application>Microsoft Office PowerPoint</Application>
  <PresentationFormat>On-screen Show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Year 2007</vt:lpstr>
      <vt:lpstr>Politics</vt:lpstr>
      <vt:lpstr>Economy</vt:lpstr>
      <vt:lpstr>Statistics</vt:lpstr>
      <vt:lpstr>Natural Disaster </vt:lpstr>
      <vt:lpstr>Inventions, technology</vt:lpstr>
      <vt:lpstr>Fashion</vt:lpstr>
      <vt:lpstr>Music</vt:lpstr>
      <vt:lpstr>Bibliography </vt:lpstr>
    </vt:vector>
  </TitlesOfParts>
  <Company>Lionsgate Academy - Crystal, MN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2007</dc:title>
  <dc:creator>Network Administrator</dc:creator>
  <cp:lastModifiedBy>Network Administrator</cp:lastModifiedBy>
  <cp:revision>7</cp:revision>
  <dcterms:created xsi:type="dcterms:W3CDTF">2009-09-10T15:27:57Z</dcterms:created>
  <dcterms:modified xsi:type="dcterms:W3CDTF">2009-09-10T16:38:09Z</dcterms:modified>
</cp:coreProperties>
</file>